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18"/>
  </p:notesMasterIdLst>
  <p:sldIdLst>
    <p:sldId id="256" r:id="rId3"/>
    <p:sldId id="258" r:id="rId4"/>
    <p:sldId id="339" r:id="rId5"/>
    <p:sldId id="346" r:id="rId6"/>
    <p:sldId id="353" r:id="rId7"/>
    <p:sldId id="354" r:id="rId8"/>
    <p:sldId id="342" r:id="rId9"/>
    <p:sldId id="347" r:id="rId10"/>
    <p:sldId id="349" r:id="rId11"/>
    <p:sldId id="355" r:id="rId12"/>
    <p:sldId id="350" r:id="rId13"/>
    <p:sldId id="351" r:id="rId14"/>
    <p:sldId id="352" r:id="rId15"/>
    <p:sldId id="356" r:id="rId16"/>
    <p:sldId id="34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8F91"/>
    <a:srgbClr val="FADDC1"/>
    <a:srgbClr val="E5CED5"/>
    <a:srgbClr val="FFE181"/>
    <a:srgbClr val="8CFD5F"/>
    <a:srgbClr val="BA8CDC"/>
    <a:srgbClr val="D77373"/>
    <a:srgbClr val="CCCCFF"/>
    <a:srgbClr val="0066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8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8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6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GMTM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강창민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서현민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안성수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VR 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8" y="1816673"/>
            <a:ext cx="3194601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M16A2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&amp; Grenade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투척 시 폭발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Socket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BA836-F999-C58E-84C0-BE0EA929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9" y="1392041"/>
            <a:ext cx="4089627" cy="2289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F30F03-7C9D-D066-5B1C-A4F66EA6F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6" y="3994450"/>
            <a:ext cx="4062293" cy="2289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451CF6-B97F-B12A-6109-30ED94E4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98533"/>
            <a:ext cx="4089627" cy="2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[3/6]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4" y="1521805"/>
            <a:ext cx="3194601" cy="194389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후 은행 정문 돌파 시 사이렌과 함께 시민 대피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시민 애니메이션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사이렌 사운드 추가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Menu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창 활성화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밝기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음향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CE85F3-2F9B-7ACA-D4BE-CC31ADEC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" y="1274913"/>
            <a:ext cx="4262525" cy="2437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E0A13-B6BB-1CBF-EF68-ECD2BA49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4" y="3861727"/>
            <a:ext cx="4262525" cy="24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[4/6]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465342"/>
            <a:ext cx="3851921" cy="2184246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해당하는 특정 컴퓨터를 해킹할 시 다음 단계로 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테두리가 빛나는 키보드를 해킹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4200570"/>
            <a:ext cx="385192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 획득 시 철문 잠금 해제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3B91B-8248-E577-0109-9A9BACF8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0198"/>
            <a:ext cx="4369687" cy="2454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E18725-04B8-7EB0-9C9D-03FBC186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03" y="3865550"/>
            <a:ext cx="4369687" cy="24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[5/6]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1358885"/>
            <a:ext cx="3744416" cy="2386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접근 시 드릴 실루엣 활성화 및 설치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 후 일정 시간 뒤 멈추게 되며 고장 난 드릴을 상호작용을 통해 수리 후 진행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161" y="4199624"/>
            <a:ext cx="3664190" cy="187220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잠금 해제 시 돈과의 상호작용을 통해 돈가방 획득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사용자 신체에 돈가방 획득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7480F1-3721-91F5-538D-65B3CE74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1" y="1358885"/>
            <a:ext cx="4258170" cy="2386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A1C858-4982-A256-9F70-B24BA9401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98" y="3952953"/>
            <a:ext cx="4268639" cy="23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[6/6]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822650"/>
            <a:ext cx="3407257" cy="167835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로를 통해 탈출하여 차량 트렁크에 돈가방 운반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돈가방 꺼냄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406" y="4511994"/>
            <a:ext cx="3194601" cy="138555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처치한 적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획득한 돈 등 결과에 대한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함께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338A0-8486-5D3F-DDC9-E269127A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9616"/>
            <a:ext cx="4256416" cy="2392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279184-3F4A-AF75-AFAA-D67871AFA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84" y="1499616"/>
            <a:ext cx="4253053" cy="23742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FBAC9-24C5-8D8C-EB2B-8EC4C506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84" y="4005064"/>
            <a:ext cx="4253053" cy="2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44886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28361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611560" y="1264124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425538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38" y="1499616"/>
            <a:ext cx="8316924" cy="180020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3538" y="1643632"/>
            <a:ext cx="8316924" cy="16561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PAYDAY2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게임을 참고하여 만든 프로젝트입니다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FPS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게임이며 은행 안에서 임무를 수행하고 몰려오는 경찰을 제압하면서 돈을 강탈하는 콘텐츠입니다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 같이 즐기던 게임을 더욱 몰입도 있는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만들어보는 것은 어떠할까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호기심으로 제작하게 되었습니다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8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SteamVR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그리고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활용해 제작할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 Controller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사용자화 시킬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38718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7984504" cy="35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및 화면 회전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물체마다 자연스러운 </a:t>
            </a:r>
            <a:r>
              <a:rPr lang="ko-KR" altLang="en-US" sz="18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파지법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(STEAM VR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권총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결합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장비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(M16A2,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 파지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폭파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창 활성화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볼륨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회전 전환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[snap/continuous])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돈 가방 투척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(X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Trigger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User(Oculus)</a:t>
            </a:r>
          </a:p>
        </p:txBody>
      </p:sp>
    </p:spTree>
    <p:extLst>
      <p:ext uri="{BB962C8B-B14F-4D97-AF65-F5344CB8AC3E}">
        <p14:creationId xmlns:p14="http://schemas.microsoft.com/office/powerpoint/2010/main" val="186424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6"/>
            <a:ext cx="8316924" cy="40176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381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경찰관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(Navigation AI)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은행 시민 애니메이션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키보드 해킹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드릴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 </a:t>
            </a:r>
            <a:r>
              <a:rPr lang="en-US" altLang="ko-KR" sz="20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ScoreBoard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안내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기능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9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185392" y="152885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0" y="1388415"/>
            <a:ext cx="668834" cy="668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1" y="5550655"/>
            <a:ext cx="973236" cy="758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185392" y="5729932"/>
            <a:ext cx="613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013E40-6F1F-67D7-F5DA-5C6472EE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6" y="2272106"/>
            <a:ext cx="941660" cy="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A3018-3C9C-6F58-6927-9967B551A693}"/>
              </a:ext>
            </a:extLst>
          </p:cNvPr>
          <p:cNvSpPr txBox="1"/>
          <p:nvPr/>
        </p:nvSpPr>
        <p:spPr>
          <a:xfrm>
            <a:off x="2185392" y="247659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GitHub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6" name="Picture 4" descr="Steamvr gradient icon in PNG, SVG">
            <a:extLst>
              <a:ext uri="{FF2B5EF4-FFF2-40B4-BE49-F238E27FC236}">
                <a16:creationId xmlns:a16="http://schemas.microsoft.com/office/drawing/2014/main" id="{D0D513A6-B68F-72F8-1D8F-E8059E3A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8" y="4462562"/>
            <a:ext cx="877915" cy="8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113DB-D6FB-AB5B-9C21-56A3CE1429E6}"/>
              </a:ext>
            </a:extLst>
          </p:cNvPr>
          <p:cNvSpPr txBox="1"/>
          <p:nvPr/>
        </p:nvSpPr>
        <p:spPr>
          <a:xfrm>
            <a:off x="2185392" y="478219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STEAM VR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82" name="Picture 10" descr="Oculus Rift Reveals New Logo Design - Logo-Designer.co">
            <a:extLst>
              <a:ext uri="{FF2B5EF4-FFF2-40B4-BE49-F238E27FC236}">
                <a16:creationId xmlns:a16="http://schemas.microsoft.com/office/drawing/2014/main" id="{D21115DF-2C9B-CFF9-DDD8-8CAC057B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2" y="3289176"/>
            <a:ext cx="1557610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533CE-BB2A-DDBD-750E-85867975ACEF}"/>
              </a:ext>
            </a:extLst>
          </p:cNvPr>
          <p:cNvSpPr txBox="1"/>
          <p:nvPr/>
        </p:nvSpPr>
        <p:spPr>
          <a:xfrm>
            <a:off x="2185392" y="3568385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Oculus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539550" y="1901029"/>
            <a:ext cx="30420" cy="173381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539550" y="239277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323526" y="1427818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Lobby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899590" y="217674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>
            <a:off x="2569588" y="1898523"/>
            <a:ext cx="0" cy="4384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2569588" y="2390264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2353564" y="1426565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2929628" y="2174240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2559153" y="296758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2919193" y="2751557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2559154" y="41491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2919193" y="3933088"/>
            <a:ext cx="1570365" cy="53393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(interaction)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>
            <a:off x="4932040" y="1896017"/>
            <a:ext cx="0" cy="108965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4932040" y="238775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4716016" y="1424059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Police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5292080" y="217173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4932040" y="29757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5292080" y="27597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2559154" y="48603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2919194" y="4644288"/>
            <a:ext cx="1080120" cy="533933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Trigger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(Shot)</a:t>
            </a:r>
          </a:p>
        </p:txBody>
      </p: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7B4F9439-A21B-DBAE-C0C4-02CA1E736948}"/>
              </a:ext>
            </a:extLst>
          </p:cNvPr>
          <p:cNvCxnSpPr/>
          <p:nvPr/>
        </p:nvCxnSpPr>
        <p:spPr bwMode="auto">
          <a:xfrm flipH="1">
            <a:off x="539549" y="29919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0" name="모서리가 둥근 직사각형 44">
            <a:extLst>
              <a:ext uri="{FF2B5EF4-FFF2-40B4-BE49-F238E27FC236}">
                <a16:creationId xmlns:a16="http://schemas.microsoft.com/office/drawing/2014/main" id="{EB466198-CD70-0C76-C302-0BA865359A83}"/>
              </a:ext>
            </a:extLst>
          </p:cNvPr>
          <p:cNvSpPr/>
          <p:nvPr/>
        </p:nvSpPr>
        <p:spPr bwMode="auto">
          <a:xfrm>
            <a:off x="899589" y="27759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Practice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596F017F-7DF5-0090-AF32-2E9F242030AE}"/>
              </a:ext>
            </a:extLst>
          </p:cNvPr>
          <p:cNvCxnSpPr/>
          <p:nvPr/>
        </p:nvCxnSpPr>
        <p:spPr bwMode="auto">
          <a:xfrm flipH="1">
            <a:off x="569970" y="3634847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2" name="모서리가 둥근 직사각형 44">
            <a:extLst>
              <a:ext uri="{FF2B5EF4-FFF2-40B4-BE49-F238E27FC236}">
                <a16:creationId xmlns:a16="http://schemas.microsoft.com/office/drawing/2014/main" id="{59BD7139-4BD7-EF59-4A78-4A5A4A4AD260}"/>
              </a:ext>
            </a:extLst>
          </p:cNvPr>
          <p:cNvSpPr/>
          <p:nvPr/>
        </p:nvSpPr>
        <p:spPr bwMode="auto">
          <a:xfrm>
            <a:off x="930010" y="3418822"/>
            <a:ext cx="1080120" cy="514261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Option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예정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6" name="직선 연결선 2115">
            <a:extLst>
              <a:ext uri="{FF2B5EF4-FFF2-40B4-BE49-F238E27FC236}">
                <a16:creationId xmlns:a16="http://schemas.microsoft.com/office/drawing/2014/main" id="{7CD7AFED-24C3-9F7C-B94B-76CF4B2CE47B}"/>
              </a:ext>
            </a:extLst>
          </p:cNvPr>
          <p:cNvCxnSpPr/>
          <p:nvPr/>
        </p:nvCxnSpPr>
        <p:spPr bwMode="auto">
          <a:xfrm flipH="1">
            <a:off x="2549451" y="557151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7" name="모서리가 둥근 직사각형 44">
            <a:extLst>
              <a:ext uri="{FF2B5EF4-FFF2-40B4-BE49-F238E27FC236}">
                <a16:creationId xmlns:a16="http://schemas.microsoft.com/office/drawing/2014/main" id="{C10EFDD3-6DD4-5249-EB02-B919DE9E9087}"/>
              </a:ext>
            </a:extLst>
          </p:cNvPr>
          <p:cNvSpPr/>
          <p:nvPr/>
        </p:nvSpPr>
        <p:spPr bwMode="auto">
          <a:xfrm>
            <a:off x="2909490" y="5355485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X_Button</a:t>
            </a:r>
            <a:endParaRPr lang="en-US" altLang="ko-KR" sz="14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Throw box)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0" name="직선 연결선 2119">
            <a:extLst>
              <a:ext uri="{FF2B5EF4-FFF2-40B4-BE49-F238E27FC236}">
                <a16:creationId xmlns:a16="http://schemas.microsoft.com/office/drawing/2014/main" id="{84D5B308-FFB4-C353-1B19-9B1F601EE50D}"/>
              </a:ext>
            </a:extLst>
          </p:cNvPr>
          <p:cNvCxnSpPr/>
          <p:nvPr/>
        </p:nvCxnSpPr>
        <p:spPr bwMode="auto">
          <a:xfrm flipH="1">
            <a:off x="2559154" y="6282699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1" name="모서리가 둥근 직사각형 44">
            <a:extLst>
              <a:ext uri="{FF2B5EF4-FFF2-40B4-BE49-F238E27FC236}">
                <a16:creationId xmlns:a16="http://schemas.microsoft.com/office/drawing/2014/main" id="{36E886FF-6EA7-8C08-1092-8C4C5D1C76E4}"/>
              </a:ext>
            </a:extLst>
          </p:cNvPr>
          <p:cNvSpPr/>
          <p:nvPr/>
        </p:nvSpPr>
        <p:spPr bwMode="auto">
          <a:xfrm>
            <a:off x="2919193" y="6066674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(Option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5" name="직선 연결선 2124">
            <a:extLst>
              <a:ext uri="{FF2B5EF4-FFF2-40B4-BE49-F238E27FC236}">
                <a16:creationId xmlns:a16="http://schemas.microsoft.com/office/drawing/2014/main" id="{1DA1D7CC-E9CB-912A-8762-536E0005003B}"/>
              </a:ext>
            </a:extLst>
          </p:cNvPr>
          <p:cNvCxnSpPr>
            <a:cxnSpLocks/>
          </p:cNvCxnSpPr>
          <p:nvPr/>
        </p:nvCxnSpPr>
        <p:spPr bwMode="auto">
          <a:xfrm>
            <a:off x="7107556" y="1893425"/>
            <a:ext cx="0" cy="4101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441CE98D-1DAE-429E-1AFE-78B7796E5F41}"/>
              </a:ext>
            </a:extLst>
          </p:cNvPr>
          <p:cNvCxnSpPr/>
          <p:nvPr/>
        </p:nvCxnSpPr>
        <p:spPr bwMode="auto">
          <a:xfrm flipH="1">
            <a:off x="7107556" y="2385166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7" name="모서리가 둥근 직사각형 7">
            <a:extLst>
              <a:ext uri="{FF2B5EF4-FFF2-40B4-BE49-F238E27FC236}">
                <a16:creationId xmlns:a16="http://schemas.microsoft.com/office/drawing/2014/main" id="{3BD28EF8-92BE-71E1-B423-AE4771B3476F}"/>
              </a:ext>
            </a:extLst>
          </p:cNvPr>
          <p:cNvSpPr/>
          <p:nvPr/>
        </p:nvSpPr>
        <p:spPr bwMode="auto">
          <a:xfrm>
            <a:off x="6891532" y="1421467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28" name="모서리가 둥근 직사각형 44">
            <a:extLst>
              <a:ext uri="{FF2B5EF4-FFF2-40B4-BE49-F238E27FC236}">
                <a16:creationId xmlns:a16="http://schemas.microsoft.com/office/drawing/2014/main" id="{7E2889B3-6C8B-B27E-B283-7B5C449C1D8F}"/>
              </a:ext>
            </a:extLst>
          </p:cNvPr>
          <p:cNvSpPr/>
          <p:nvPr/>
        </p:nvSpPr>
        <p:spPr bwMode="auto">
          <a:xfrm>
            <a:off x="7467596" y="2169142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Pistol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3D26DF09-4DA4-71B8-B540-D6524F2F15CD}"/>
              </a:ext>
            </a:extLst>
          </p:cNvPr>
          <p:cNvCxnSpPr/>
          <p:nvPr/>
        </p:nvCxnSpPr>
        <p:spPr bwMode="auto">
          <a:xfrm flipH="1">
            <a:off x="7107556" y="297314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0" name="모서리가 둥근 직사각형 44">
            <a:extLst>
              <a:ext uri="{FF2B5EF4-FFF2-40B4-BE49-F238E27FC236}">
                <a16:creationId xmlns:a16="http://schemas.microsoft.com/office/drawing/2014/main" id="{232A4D22-D266-C36D-DEAF-1E771CC98F85}"/>
              </a:ext>
            </a:extLst>
          </p:cNvPr>
          <p:cNvSpPr/>
          <p:nvPr/>
        </p:nvSpPr>
        <p:spPr bwMode="auto">
          <a:xfrm>
            <a:off x="7467596" y="275712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M16A2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BFC665A8-D62C-4743-05E8-A1BCE57D0E13}"/>
              </a:ext>
            </a:extLst>
          </p:cNvPr>
          <p:cNvCxnSpPr/>
          <p:nvPr/>
        </p:nvCxnSpPr>
        <p:spPr bwMode="auto">
          <a:xfrm flipH="1">
            <a:off x="7107556" y="356113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2" name="모서리가 둥근 직사각형 44">
            <a:extLst>
              <a:ext uri="{FF2B5EF4-FFF2-40B4-BE49-F238E27FC236}">
                <a16:creationId xmlns:a16="http://schemas.microsoft.com/office/drawing/2014/main" id="{5673AFD9-8958-42D1-7341-00DA41C9CF1C}"/>
              </a:ext>
            </a:extLst>
          </p:cNvPr>
          <p:cNvSpPr/>
          <p:nvPr/>
        </p:nvSpPr>
        <p:spPr bwMode="auto">
          <a:xfrm>
            <a:off x="7467596" y="3345106"/>
            <a:ext cx="1182692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Grenade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AEC0A453-5A82-C0FE-118E-5246483B4C93}"/>
              </a:ext>
            </a:extLst>
          </p:cNvPr>
          <p:cNvCxnSpPr/>
          <p:nvPr/>
        </p:nvCxnSpPr>
        <p:spPr bwMode="auto">
          <a:xfrm flipH="1">
            <a:off x="7107556" y="4149112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5" name="모서리가 둥근 직사각형 44">
            <a:extLst>
              <a:ext uri="{FF2B5EF4-FFF2-40B4-BE49-F238E27FC236}">
                <a16:creationId xmlns:a16="http://schemas.microsoft.com/office/drawing/2014/main" id="{C34256B0-990F-5BF6-8F58-8DE82712F5CE}"/>
              </a:ext>
            </a:extLst>
          </p:cNvPr>
          <p:cNvSpPr/>
          <p:nvPr/>
        </p:nvSpPr>
        <p:spPr bwMode="auto">
          <a:xfrm>
            <a:off x="7467596" y="3933088"/>
            <a:ext cx="1080119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drill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F1A0D077-E253-C4B0-D598-B5C8972551BF}"/>
              </a:ext>
            </a:extLst>
          </p:cNvPr>
          <p:cNvCxnSpPr/>
          <p:nvPr/>
        </p:nvCxnSpPr>
        <p:spPr bwMode="auto">
          <a:xfrm flipH="1">
            <a:off x="7107556" y="473709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7" name="모서리가 둥근 직사각형 44">
            <a:extLst>
              <a:ext uri="{FF2B5EF4-FFF2-40B4-BE49-F238E27FC236}">
                <a16:creationId xmlns:a16="http://schemas.microsoft.com/office/drawing/2014/main" id="{4C83052E-67ED-D0CA-70A1-A484F1CC2AD3}"/>
              </a:ext>
            </a:extLst>
          </p:cNvPr>
          <p:cNvSpPr/>
          <p:nvPr/>
        </p:nvSpPr>
        <p:spPr bwMode="auto">
          <a:xfrm>
            <a:off x="7467596" y="4521069"/>
            <a:ext cx="1285117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keyboard</a:t>
            </a:r>
          </a:p>
        </p:txBody>
      </p: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4EC6122E-3CE7-C381-500A-14717591C80A}"/>
              </a:ext>
            </a:extLst>
          </p:cNvPr>
          <p:cNvCxnSpPr/>
          <p:nvPr/>
        </p:nvCxnSpPr>
        <p:spPr bwMode="auto">
          <a:xfrm flipH="1">
            <a:off x="7107556" y="537255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9" name="모서리가 둥근 직사각형 44">
            <a:extLst>
              <a:ext uri="{FF2B5EF4-FFF2-40B4-BE49-F238E27FC236}">
                <a16:creationId xmlns:a16="http://schemas.microsoft.com/office/drawing/2014/main" id="{28440CED-7897-160D-3B09-BC60A82B7C69}"/>
              </a:ext>
            </a:extLst>
          </p:cNvPr>
          <p:cNvSpPr/>
          <p:nvPr/>
        </p:nvSpPr>
        <p:spPr bwMode="auto">
          <a:xfrm>
            <a:off x="7467596" y="5156527"/>
            <a:ext cx="1424884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Money Box</a:t>
            </a:r>
          </a:p>
        </p:txBody>
      </p: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8A3DDDA6-727A-CB2B-2BD8-CB2AB1A43F22}"/>
              </a:ext>
            </a:extLst>
          </p:cNvPr>
          <p:cNvCxnSpPr/>
          <p:nvPr/>
        </p:nvCxnSpPr>
        <p:spPr bwMode="auto">
          <a:xfrm flipH="1">
            <a:off x="2570288" y="354489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2" name="모서리가 둥근 직사각형 44">
            <a:extLst>
              <a:ext uri="{FF2B5EF4-FFF2-40B4-BE49-F238E27FC236}">
                <a16:creationId xmlns:a16="http://schemas.microsoft.com/office/drawing/2014/main" id="{07ED65F1-7DFE-E175-DF46-38CBBF7F59B6}"/>
              </a:ext>
            </a:extLst>
          </p:cNvPr>
          <p:cNvSpPr/>
          <p:nvPr/>
        </p:nvSpPr>
        <p:spPr bwMode="auto">
          <a:xfrm>
            <a:off x="2930328" y="332887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Pocket</a:t>
            </a:r>
          </a:p>
        </p:txBody>
      </p: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1D3E76A6-245C-5163-DF86-4A81D26BCA88}"/>
              </a:ext>
            </a:extLst>
          </p:cNvPr>
          <p:cNvCxnSpPr/>
          <p:nvPr/>
        </p:nvCxnSpPr>
        <p:spPr bwMode="auto">
          <a:xfrm flipH="1">
            <a:off x="7107556" y="599460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9" name="모서리가 둥근 직사각형 44">
            <a:extLst>
              <a:ext uri="{FF2B5EF4-FFF2-40B4-BE49-F238E27FC236}">
                <a16:creationId xmlns:a16="http://schemas.microsoft.com/office/drawing/2014/main" id="{AFE9BB53-C4FB-4E3E-35AA-62767E4ED5B6}"/>
              </a:ext>
            </a:extLst>
          </p:cNvPr>
          <p:cNvSpPr/>
          <p:nvPr/>
        </p:nvSpPr>
        <p:spPr bwMode="auto">
          <a:xfrm>
            <a:off x="7467596" y="5778577"/>
            <a:ext cx="1080116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나가기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포탈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154885"/>
            <a:ext cx="3194601" cy="19831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Pistol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교체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ADF517-F4F6-368C-0D7B-33D4CE9B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" y="1499616"/>
            <a:ext cx="4190654" cy="23693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C6CB5A-9011-2C99-84E8-663CB4F5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6" y="3961771"/>
            <a:ext cx="4190654" cy="23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11114</TotalTime>
  <Words>510</Words>
  <Application>Microsoft Office PowerPoint</Application>
  <PresentationFormat>화면 슬라이드 쇼(4:3)</PresentationFormat>
  <Paragraphs>153</Paragraphs>
  <Slides>15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GMTM</vt:lpstr>
      <vt:lpstr>목차</vt:lpstr>
      <vt:lpstr>프로젝트 개요 [1/2]</vt:lpstr>
      <vt:lpstr>프로젝트 개요 [2/2]</vt:lpstr>
      <vt:lpstr>시스템 요구분석(1/2)</vt:lpstr>
      <vt:lpstr>시스템 요구분석(2/2)</vt:lpstr>
      <vt:lpstr>개발 환경</vt:lpstr>
      <vt:lpstr>시스템 주요 기능</vt:lpstr>
      <vt:lpstr>시스템 주요 기능[1/6]</vt:lpstr>
      <vt:lpstr>시스템 주요 기능[2/6]</vt:lpstr>
      <vt:lpstr>시스템 주요 기능[3/6]</vt:lpstr>
      <vt:lpstr>시스템 주요 기능[4/6]</vt:lpstr>
      <vt:lpstr>시스템 주요 기능[5/6]</vt:lpstr>
      <vt:lpstr>시스템 주요 기능[6/6]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772</cp:revision>
  <dcterms:created xsi:type="dcterms:W3CDTF">2009-05-26T07:01:49Z</dcterms:created>
  <dcterms:modified xsi:type="dcterms:W3CDTF">2024-01-08T06:22:24Z</dcterms:modified>
</cp:coreProperties>
</file>